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11/26/2021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73082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Pecking Order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6 targets (5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CC55C67-9D53-4650-B8F1-FB6B567D98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030" y="3212983"/>
            <a:ext cx="6471140" cy="58704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Pecking Order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Pecking Order is an 18 round, 90 point, Comstock course of fire. There are 7 USPSA targets and 4 colt poppers. The best 2 hits on paper will score.</a:t>
            </a:r>
          </a:p>
          <a:p>
            <a:endParaRPr lang="en-US" dirty="0"/>
          </a:p>
          <a:p>
            <a:r>
              <a:rPr lang="en-US" dirty="0"/>
              <a:t>Handgun start position is completely outside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completely outside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</a:t>
            </a:r>
            <a:r>
              <a:rPr lang="en-US"/>
              <a:t>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1483</TotalTime>
  <Words>148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2021-11-26T16:29:09Z</dcterms:modified>
  <cp:category>Shooting</cp:category>
</cp:coreProperties>
</file>

<file path=docProps/thumbnail.jpeg>
</file>